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3" r:id="rId4"/>
    <p:sldId id="274" r:id="rId5"/>
    <p:sldId id="257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8" autoAdjust="0"/>
    <p:restoredTop sz="82584" autoAdjust="0"/>
  </p:normalViewPr>
  <p:slideViewPr>
    <p:cSldViewPr>
      <p:cViewPr varScale="1">
        <p:scale>
          <a:sx n="46" d="100"/>
          <a:sy n="46" d="100"/>
        </p:scale>
        <p:origin x="120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доки Воспиталка\фото\нур отан фото\DSC_066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37565" y="2967335"/>
            <a:ext cx="5268878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Белагашская</a:t>
            </a: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СШ</a:t>
            </a:r>
          </a:p>
          <a:p>
            <a:pPr algn="ctr"/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5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5400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2018г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" name="Asia toby - Mahabbat araly (песня улёт!!! сама обалдела когда услышала,, не думала что в казахстане могу делать такую музычку. песня оболденная, хоть и на казахском языке) (mp3ostrov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67944" y="14452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799950"/>
      </p:ext>
    </p:extLst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pedsovet.su/_ld/379/694983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6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59632" y="5927696"/>
            <a:ext cx="7272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Осенний бал </a:t>
            </a:r>
            <a:endParaRPr lang="ru-RU" sz="4800" b="1" dirty="0">
              <a:solidFill>
                <a:srgbClr val="FF0000"/>
              </a:solidFill>
            </a:endParaRPr>
          </a:p>
        </p:txBody>
      </p:sp>
      <p:pic>
        <p:nvPicPr>
          <p:cNvPr id="9219" name="Picture 3" descr="D:\доки Воспиталка\фото\оссений бал школа.2015-2016\нач школа\20151015_1524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89114"/>
            <a:ext cx="7272808" cy="52385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:\доки Воспиталка\фото\оссений бал школа.2015-2016\нач школа\20151015_1550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89114"/>
            <a:ext cx="7128792" cy="511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378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img2.vetton.ru/upl/17000/16435/vetton_ru_34371275-1920x10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59632" y="5927696"/>
            <a:ext cx="7272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FF00"/>
                </a:solidFill>
              </a:rPr>
              <a:t>Осенний бал </a:t>
            </a:r>
            <a:endParaRPr lang="ru-RU" sz="4800" b="1" dirty="0">
              <a:solidFill>
                <a:srgbClr val="FFFF00"/>
              </a:solidFill>
            </a:endParaRPr>
          </a:p>
        </p:txBody>
      </p:sp>
      <p:pic>
        <p:nvPicPr>
          <p:cNvPr id="10243" name="Picture 3" descr="D:\доки Воспиталка\фото\оссений бал школа.2015-2016\нач школа\20151015_1625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37" y="566975"/>
            <a:ext cx="8355326" cy="50222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44" name="Picture 4" descr="D:\доки Воспиталка\фото\оссений бал школа.2015-2016\нач школа\20151015_1512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37" y="566975"/>
            <a:ext cx="8355326" cy="5022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84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75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75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75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stihi.ru/pics/2014/08/31/15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D:\доки Воспиталка\фото\оссений бал школа.2015-2016\средне звено\20151016_1720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22870"/>
            <a:ext cx="7848871" cy="59046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269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belij-volk.com/wp-content/uploads2/2009/10/autum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D:\доки Воспиталка\фото\оссений бал школа.2015-2016\старшее звено\20151023_1952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44680"/>
            <a:ext cx="7560840" cy="53285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D:\доки Воспиталка\фото\оссений бал школа.2015-2016\старшее звено\20151023_1912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7848872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28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5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hameleons.com/uploads/posts/2011-06/1307543848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02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доки Воспиталка\фото\ПДД фото 2015-2016\IMG-20151118-WA00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387378"/>
            <a:ext cx="5921587" cy="46339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доки Воспиталка\фото\ПДД фото 2015-2016\IMG-20151118-WA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5" y="1553580"/>
            <a:ext cx="5921586" cy="4323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доки Воспиталка\фото\ПДД фото 2015-2016\IMG-20151118-WA00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388" y="1241947"/>
            <a:ext cx="6643223" cy="4982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32393" y="6226052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ПДД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712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salan.ucoz.ru/_ld/0/47____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386026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81822" y="5975925"/>
            <a:ext cx="682238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Областная сказка «Золушка»</a:t>
            </a:r>
            <a:endParaRPr lang="ru-RU" sz="4000" b="1" cap="none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51" name="Picture 3" descr="D:\доки Воспиталка\фото\сказка область дети 2015-2016  5ноября\20151105_1126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918" y="1180233"/>
            <a:ext cx="5864188" cy="43981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доки Воспиталка\фото\сказка область дети 2015-2016  5ноября\20151105_1120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127" y="950354"/>
            <a:ext cx="6029771" cy="4608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доки Воспиталка\фото\сказка область дети 2015-2016  5ноября\20151105_11264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516" y="802770"/>
            <a:ext cx="6854313" cy="514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доки Воспиталка\фото\сказка область дети 2015-2016  5ноября\20151105_12075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809" y="802770"/>
            <a:ext cx="6984607" cy="514073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016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pptgeo.3dn.ru/Templ/Prew/Na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9970" y="5805264"/>
            <a:ext cx="826405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Международный день семьи</a:t>
            </a:r>
            <a:endParaRPr lang="ru-RU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075" name="Picture 3" descr="D:\доки Воспиталка\мероприятия\день семьи\день семьи открытие\20150911_1618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457908"/>
            <a:ext cx="6570307" cy="3942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6" name="Picture 4" descr="D:\доки Воспиталка\мероприятия\день семьи\день семьи открытие\20150911_1629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832" y="1224795"/>
            <a:ext cx="6570307" cy="4408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907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photoshop-master.ru/lessons/les1057/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49149" y="5805264"/>
            <a:ext cx="67542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Посвящение в 1 класс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027" name="Picture 3" descr="D:\доки Воспиталка\фото\посвяшение в 1класс\IMG-20151118-WA00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61" y="740356"/>
            <a:ext cx="7542995" cy="50649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8" name="Picture 4" descr="D:\доки Воспиталка\фото\посвяшение в 1класс\IMG-20151118-WA004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452" y="736536"/>
            <a:ext cx="7529303" cy="5068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97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://go4.imgsmail.ru/imgpreview?key=3bb63ac960d4bcfe&amp;mb=imgdb_preview_174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http://stat18.privet.ru/lr/0a2c89f080c890cb956b4cef2065f2e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7439"/>
            <a:ext cx="9144000" cy="6865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49422" y="5799435"/>
            <a:ext cx="507376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День опекуна </a:t>
            </a:r>
            <a:endParaRPr lang="ru-RU" sz="6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7" name="Picture 3" descr="D:\доки Воспиталка\фото\День опекуна 2015-2016\IMG-20151105-WA00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89744"/>
            <a:ext cx="7992888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доки Воспиталка\фото\День опекуна 2015-2016\IMG-20151105-WA00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46" y="489744"/>
            <a:ext cx="8007602" cy="54726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9" name="Picture 5" descr="D:\доки Воспиталка\фото\День опекуна 2015-2016\IMG-20151105-WA000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58" y="358800"/>
            <a:ext cx="8198491" cy="57344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8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900igr.net/datas/pedagogika/Vnimanie-mladshikh-shkolnikov/0013-013-Spasibo-za-VNIMANI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55"/>
            <a:ext cx="9144000" cy="6839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28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grata-audit.com/images/95051556_kazah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4670"/>
            <a:ext cx="9144000" cy="687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3711" y="5589240"/>
            <a:ext cx="884210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Патриотическое Воспитание </a:t>
            </a:r>
            <a:endParaRPr lang="ru-RU" sz="5400" b="1" spc="5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075" name="Picture 3" descr="D:\доки Воспиталка\фото\воен.потрат.воспитание фото\DSC010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64704"/>
            <a:ext cx="6840760" cy="482453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доки Воспиталка\фото\воен.потрат.воспитание фото\DSC0536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261" y="530596"/>
            <a:ext cx="7057002" cy="52927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7" name="Picture 5" descr="D:\доки Воспиталка\фото\воен.потрат.воспитание фото\20150418_13004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455798"/>
            <a:ext cx="8128000" cy="54423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597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75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25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37394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E:\DSC011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17" y="470714"/>
            <a:ext cx="7888760" cy="4830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18" y="470714"/>
            <a:ext cx="8124146" cy="55505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17" y="548680"/>
            <a:ext cx="8268164" cy="54726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23" y="470714"/>
            <a:ext cx="8527957" cy="59106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23" y="470714"/>
            <a:ext cx="8527958" cy="591061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27778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273"/>
            <a:ext cx="915721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765" y="404664"/>
            <a:ext cx="6288700" cy="460851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32" y="188640"/>
            <a:ext cx="6792755" cy="5040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0506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fotoshops.org/uploads/taginator/Dec-2012/krasivye-kartinki-dlya-fona-prezentac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8"/>
            <a:ext cx="9144000" cy="6857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568" y="5949279"/>
            <a:ext cx="83336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Духовно-нравственное воспитание 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051" name="Picture 3" descr="D:\доки Воспиталка\фото\день здоровья 2014-2015г\20140904-002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92043"/>
            <a:ext cx="6336703" cy="475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доки Воспиталка\фото\день здоровья 2014-2015г\20140904-0034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92043"/>
            <a:ext cx="6480719" cy="488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доки Воспиталка\фото\ярмарка декада\IMG-20150925-WA000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899" y="492043"/>
            <a:ext cx="7084295" cy="531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596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proza.ru/pics/2009/11/26/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025"/>
            <a:ext cx="9144000" cy="687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5949278"/>
            <a:ext cx="92306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Духовно-нравственное воспитание </a:t>
            </a:r>
            <a:endParaRPr lang="ru-RU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099" name="Picture 3" descr="D:\доки Воспиталка\фото\ярмарка декада\20150923_1431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6672"/>
            <a:ext cx="7776864" cy="52565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0" name="Picture 4" descr="D:\доки Воспиталка\фото\ярмарка декада\20150923_1439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476672"/>
            <a:ext cx="8424936" cy="5373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316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9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1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13" tmFilter="0, 0; 0.125,0.2665; 0.25,0.4; 0.375,0.465; 0.5,0.5;  0.625,0.535; 0.75,0.6; 0.875,0.7335; 1,1">
                                          <p:stCondLst>
                                            <p:cond delay="913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6" tmFilter="0, 0; 0.125,0.2665; 0.25,0.4; 0.375,0.465; 0.5,0.5;  0.625,0.535; 0.75,0.6; 0.875,0.7335; 1,1">
                                          <p:stCondLst>
                                            <p:cond delay="1821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6" tmFilter="0, 0; 0.125,0.2665; 0.25,0.4; 0.375,0.465; 0.5,0.5;  0.625,0.535; 0.75,0.6; 0.875,0.7335; 1,1">
                                          <p:stCondLst>
                                            <p:cond delay="2277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36">
                                          <p:stCondLst>
                                            <p:cond delay="89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228" decel="50000">
                                          <p:stCondLst>
                                            <p:cond delay="93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36">
                                          <p:stCondLst>
                                            <p:cond delay="180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228" decel="50000">
                                          <p:stCondLst>
                                            <p:cond delay="184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36">
                                          <p:stCondLst>
                                            <p:cond delay="225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228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36">
                                          <p:stCondLst>
                                            <p:cond delay="2486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228" decel="50000">
                                          <p:stCondLst>
                                            <p:cond delay="2522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roza.ru/pics/2009/11/26/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025"/>
            <a:ext cx="9144000" cy="687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520" y="6020328"/>
            <a:ext cx="85689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        Тимуровские Отряды</a:t>
            </a:r>
            <a:endParaRPr lang="ru-RU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146" name="Picture 2" descr="D:\доки Воспиталка\фото\Темуровцы 2015-2016\IMG-20151118-WA00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6672"/>
            <a:ext cx="7848872" cy="54726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6147" name="Picture 3" descr="D:\доки Воспиталка\фото\Темуровцы 2015-2016\IMG-20151118-WA002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02595"/>
            <a:ext cx="8064896" cy="57725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86863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75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portfoliobib.ucoz.ru/shablon/fon_s_per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1520" y="6020328"/>
            <a:ext cx="85689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        Тимуровские Отряды</a:t>
            </a:r>
            <a:endParaRPr lang="ru-RU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171" name="Picture 3" descr="D:\доки Воспиталка\фото\Темуровцы 2015-2016\IMG-20151118-WA00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92696"/>
            <a:ext cx="6336704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D:\доки Воспиталка\фото\Темуровцы 2015-2016\IMG-20151118-WA003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43990"/>
            <a:ext cx="6870340" cy="51527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84107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900igr.net/datai/meditsina/Bolezn-Lajma/0001-002-Bolezn-Lajm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544"/>
            <a:ext cx="9144000" cy="686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доки Воспиталка\фото\Темуровцы 2015-2016\IMG-20151118-WA00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6847880" cy="5135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:\доки Воспиталка\фото\Темуровцы 2015-2016\IMG-20151118-WA002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51" y="1346853"/>
            <a:ext cx="7029832" cy="5129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22" y="1124744"/>
            <a:ext cx="7349038" cy="54726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88" y="1124744"/>
            <a:ext cx="7578588" cy="547260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9565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25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</TotalTime>
  <Words>34</Words>
  <Application>Microsoft Office PowerPoint</Application>
  <PresentationFormat>Экран (4:3)</PresentationFormat>
  <Paragraphs>16</Paragraphs>
  <Slides>19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2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Arman</cp:lastModifiedBy>
  <cp:revision>32</cp:revision>
  <dcterms:created xsi:type="dcterms:W3CDTF">2015-11-18T14:11:59Z</dcterms:created>
  <dcterms:modified xsi:type="dcterms:W3CDTF">2018-03-01T20:32:17Z</dcterms:modified>
</cp:coreProperties>
</file>