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114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F30E7-E9A2-447D-9EE9-3ED848C68000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74E84-21F2-4624-AF08-ED25B9DC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74E84-21F2-4624-AF08-ED25B9DC25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7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11"/>
            <a:ext cx="9036496" cy="722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88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1"/>
          </a:xfrm>
        </p:spPr>
      </p:pic>
    </p:spTree>
    <p:extLst>
      <p:ext uri="{BB962C8B-B14F-4D97-AF65-F5344CB8AC3E}">
        <p14:creationId xmlns:p14="http://schemas.microsoft.com/office/powerpoint/2010/main" val="12188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702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</p:spPr>
      </p:pic>
    </p:spTree>
    <p:extLst>
      <p:ext uri="{BB962C8B-B14F-4D97-AF65-F5344CB8AC3E}">
        <p14:creationId xmlns:p14="http://schemas.microsoft.com/office/powerpoint/2010/main" val="40654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6336704" cy="6858000"/>
          </a:xfrm>
        </p:spPr>
      </p:pic>
    </p:spTree>
    <p:extLst>
      <p:ext uri="{BB962C8B-B14F-4D97-AF65-F5344CB8AC3E}">
        <p14:creationId xmlns:p14="http://schemas.microsoft.com/office/powerpoint/2010/main" val="31537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0062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000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955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355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611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141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6632"/>
            <a:ext cx="9396536" cy="6552728"/>
          </a:xfrm>
        </p:spPr>
      </p:pic>
    </p:spTree>
    <p:extLst>
      <p:ext uri="{BB962C8B-B14F-4D97-AF65-F5344CB8AC3E}">
        <p14:creationId xmlns:p14="http://schemas.microsoft.com/office/powerpoint/2010/main" val="899731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4028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2425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будние дни в детском саду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4437112"/>
          </a:xfrm>
        </p:spPr>
      </p:pic>
    </p:spTree>
    <p:extLst>
      <p:ext uri="{BB962C8B-B14F-4D97-AF65-F5344CB8AC3E}">
        <p14:creationId xmlns:p14="http://schemas.microsoft.com/office/powerpoint/2010/main" val="3934459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45425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20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49" y="28975"/>
            <a:ext cx="230647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11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5702"/>
          </a:xfrm>
        </p:spPr>
      </p:pic>
    </p:spTree>
    <p:extLst>
      <p:ext uri="{BB962C8B-B14F-4D97-AF65-F5344CB8AC3E}">
        <p14:creationId xmlns:p14="http://schemas.microsoft.com/office/powerpoint/2010/main" val="3085636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846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будние дни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Arman</dc:creator>
  <cp:lastModifiedBy>Arman</cp:lastModifiedBy>
  <cp:revision>1</cp:revision>
  <dcterms:modified xsi:type="dcterms:W3CDTF">2018-03-01T20:01:31Z</dcterms:modified>
</cp:coreProperties>
</file>